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0" r:id="rId5"/>
    <p:sldId id="263" r:id="rId6"/>
    <p:sldId id="274" r:id="rId7"/>
    <p:sldId id="267" r:id="rId8"/>
    <p:sldId id="271" r:id="rId9"/>
    <p:sldId id="262" r:id="rId10"/>
    <p:sldId id="266" r:id="rId11"/>
    <p:sldId id="270" r:id="rId12"/>
    <p:sldId id="268" r:id="rId13"/>
    <p:sldId id="25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EF1"/>
    <a:srgbClr val="C6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64" autoAdjust="0"/>
    <p:restoredTop sz="94660"/>
  </p:normalViewPr>
  <p:slideViewPr>
    <p:cSldViewPr snapToGrid="0">
      <p:cViewPr varScale="1">
        <p:scale>
          <a:sx n="62" d="100"/>
          <a:sy n="62" d="100"/>
        </p:scale>
        <p:origin x="6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9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35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2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0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3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73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7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36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940C7-784A-4562-8786-985EB15E9EC5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4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Влияние мидий на жизнедеятельность и  двигательные способности литоральных брюхоногих моллюсков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00" y="5976938"/>
            <a:ext cx="3048000" cy="881062"/>
          </a:xfrm>
        </p:spPr>
        <p:txBody>
          <a:bodyPr/>
          <a:lstStyle/>
          <a:p>
            <a:r>
              <a:rPr lang="ru-RU" dirty="0" smtClean="0"/>
              <a:t>Бритиков Александр</a:t>
            </a:r>
          </a:p>
          <a:p>
            <a:r>
              <a:rPr lang="ru-RU" dirty="0" smtClean="0"/>
              <a:t>Ученик 9 класса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16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№2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271153" y="6249392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Гидробии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893205" y="6249391"/>
            <a:ext cx="13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Литторины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03" y="1487485"/>
            <a:ext cx="5333333" cy="47619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33" y="1487486"/>
            <a:ext cx="533333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второго эксперимента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 smtClean="0"/>
              <a:t>Биссусное прикрепление не влияет на двигательные способности гидробий.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скорость литторин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среднее отклонение движения литторин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увеличивает время требующееся литторинам, чтобы начать движение.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3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Биссусное прикрепление оказывает негативное влияние на литторин в целом и незначительное положительное влияние на жизнедеятельность гидробий.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8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7200" dirty="0" smtClean="0"/>
              <a:t>Спасибо за внимание!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752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Актуальность</a:t>
            </a:r>
            <a:endParaRPr lang="ru-RU" dirty="0"/>
          </a:p>
        </p:txBody>
      </p:sp>
      <p:pic>
        <p:nvPicPr>
          <p:cNvPr id="2050" name="Picture 2" descr="Биотические факторы - презентация онлай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992" y="1690688"/>
            <a:ext cx="6578016" cy="492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pic>
        <p:nvPicPr>
          <p:cNvPr id="4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t="15327" r="30807" b="9095"/>
          <a:stretch/>
        </p:blipFill>
        <p:spPr>
          <a:xfrm>
            <a:off x="7542763" y="1690688"/>
            <a:ext cx="3988837" cy="4299526"/>
          </a:xfrm>
          <a:prstGeom prst="rect">
            <a:avLst/>
          </a:prstGeom>
        </p:spPr>
      </p:pic>
      <p:pic>
        <p:nvPicPr>
          <p:cNvPr id="5" name="Picture 2" descr="Ряжков, он же Ряшков : shpilenok 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5" y="1690688"/>
            <a:ext cx="6449289" cy="42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486793" y="6277612"/>
            <a:ext cx="3218411" cy="4333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Остров </a:t>
            </a:r>
            <a:r>
              <a:rPr lang="ru-RU" dirty="0"/>
              <a:t>Р</a:t>
            </a:r>
            <a:r>
              <a:rPr lang="ru-RU" dirty="0" smtClean="0"/>
              <a:t>яжков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59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609096" y="6291639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pic>
        <p:nvPicPr>
          <p:cNvPr id="5" name="Picture 4" descr="Мидии как наживка для морской и пресноводной рыба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946"/>
            <a:ext cx="6311317" cy="42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idscaro.net/sci/04_med/pictures/fam3/ecrobia_ventros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1" y="1862947"/>
            <a:ext cx="3594099" cy="198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498782" y="3802034"/>
            <a:ext cx="13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«Гидробии»</a:t>
            </a:r>
            <a:endParaRPr lang="ru-RU" dirty="0"/>
          </a:p>
        </p:txBody>
      </p:sp>
      <p:pic>
        <p:nvPicPr>
          <p:cNvPr id="8" name="Picture 6" descr="https://upload.wikimedia.org/wikipedia/commons/thumb/0/06/Littorina_saxatilis_01.JPG/220px-Littorina_saxatilis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43" y="4171366"/>
            <a:ext cx="2897414" cy="18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86288" y="6314303"/>
            <a:ext cx="177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Littorina saxatilis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86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Изучаемые нами виды</a:t>
            </a:r>
            <a:endParaRPr lang="ru-RU" dirty="0"/>
          </a:p>
        </p:txBody>
      </p:sp>
      <p:pic>
        <p:nvPicPr>
          <p:cNvPr id="1028" name="Picture 4" descr="http://www.idscaro.net/sci/04_med/pictures/fam3/ecrobia_ventros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094689"/>
            <a:ext cx="55245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0/06/Littorina_saxatilis_01.JPG/220px-Littorina_saxatilis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493" y="1886003"/>
            <a:ext cx="5524500" cy="346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74281" y="5351374"/>
            <a:ext cx="177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Littorina saxatilis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656782" y="5323028"/>
            <a:ext cx="13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«Гидробии»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35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№1</a:t>
            </a:r>
            <a:endParaRPr lang="ru-RU" dirty="0"/>
          </a:p>
        </p:txBody>
      </p:sp>
      <p:pic>
        <p:nvPicPr>
          <p:cNvPr id="165" name="Объект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9" b="19704"/>
          <a:stretch/>
        </p:blipFill>
        <p:spPr>
          <a:xfrm>
            <a:off x="361665" y="2241418"/>
            <a:ext cx="6202255" cy="2399923"/>
          </a:xfrm>
          <a:prstGeom prst="rect">
            <a:avLst/>
          </a:prstGeom>
        </p:spPr>
      </p:pic>
      <p:pic>
        <p:nvPicPr>
          <p:cNvPr id="168" name="Рисунок 16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35" y="1847849"/>
            <a:ext cx="4244340" cy="3187065"/>
          </a:xfrm>
          <a:prstGeom prst="rect">
            <a:avLst/>
          </a:prstGeom>
        </p:spPr>
      </p:pic>
      <p:pic>
        <p:nvPicPr>
          <p:cNvPr id="169" name="Изображение 1"/>
          <p:cNvPicPr/>
          <p:nvPr/>
        </p:nvPicPr>
        <p:blipFill>
          <a:blip r:embed="rId4"/>
          <a:srcRect l="59618" t="28863" r="5969" b="27015"/>
          <a:stretch>
            <a:fillRect/>
          </a:stretch>
        </p:blipFill>
        <p:spPr>
          <a:xfrm>
            <a:off x="6957835" y="1847848"/>
            <a:ext cx="4418345" cy="31870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6957835" y="5068536"/>
            <a:ext cx="439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Внешний вид пеллет </a:t>
            </a:r>
            <a:r>
              <a:rPr lang="en-US" i="1" dirty="0"/>
              <a:t>Littorina saxatilis</a:t>
            </a:r>
            <a:endParaRPr lang="ru-RU" dirty="0"/>
          </a:p>
        </p:txBody>
      </p:sp>
      <p:sp>
        <p:nvSpPr>
          <p:cNvPr id="170" name="TextBox 169"/>
          <p:cNvSpPr txBox="1"/>
          <p:nvPr/>
        </p:nvSpPr>
        <p:spPr>
          <a:xfrm>
            <a:off x="6957835" y="5034913"/>
            <a:ext cx="4638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Схема измерения углового прироста раковины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1541002" y="4699204"/>
            <a:ext cx="38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Схема постановки эксперимента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351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№1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33" y="1340584"/>
            <a:ext cx="5333333" cy="476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71153" y="6249392"/>
            <a:ext cx="123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Гидробии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822866" y="6214098"/>
            <a:ext cx="130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Литторины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4" y="1340584"/>
            <a:ext cx="533333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8" y="890588"/>
            <a:ext cx="5334744" cy="4763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0" y="1816219"/>
            <a:ext cx="54737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 smtClean="0"/>
              <a:t>1) Прикрепление </a:t>
            </a:r>
            <a:r>
              <a:rPr lang="ru-RU" sz="2000" dirty="0"/>
              <a:t>биссуса оказывает негативное влияние только на литторин, негативного влияния биссуса на гидробий не выявлено. </a:t>
            </a:r>
          </a:p>
          <a:p>
            <a:pPr lvl="0"/>
            <a:r>
              <a:rPr lang="ru-RU" sz="2000" dirty="0" smtClean="0"/>
              <a:t>2) Влияния </a:t>
            </a:r>
            <a:r>
              <a:rPr lang="ru-RU" sz="2000" dirty="0"/>
              <a:t>биссуса на ростовые процессы у улиток не выявлено.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44128" y="5657671"/>
            <a:ext cx="5334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Зависимость годового прироста раковины от размера устья у </a:t>
            </a:r>
            <a:r>
              <a:rPr lang="ru-RU" dirty="0" smtClean="0"/>
              <a:t>гидробий и литторин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6286500" y="1016000"/>
            <a:ext cx="49276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Промежуточные </a:t>
            </a:r>
            <a:r>
              <a:rPr lang="ru-RU" sz="2800" dirty="0" smtClean="0"/>
              <a:t>итоги</a:t>
            </a:r>
            <a:endParaRPr lang="ru-RU" sz="2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6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№2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81307" y="6058798"/>
            <a:ext cx="3080992" cy="1602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8227229" y="5371284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5041344" y="5371283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3140414" y="5019710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784119" y="6138932"/>
            <a:ext cx="986971" cy="1602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3140414" y="2765716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84119" y="2661064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58502" y="2525486"/>
            <a:ext cx="2519441" cy="36285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18222" y="4052764"/>
            <a:ext cx="152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~35</a:t>
            </a:r>
            <a:r>
              <a:rPr lang="ru-RU" dirty="0" smtClean="0"/>
              <a:t>см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9564915" y="1262743"/>
            <a:ext cx="1788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Записывающее устройство (Телефон)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8258629" y="1853883"/>
            <a:ext cx="1306287" cy="78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6226629" y="5910857"/>
            <a:ext cx="2032000" cy="1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9040314" y="3965073"/>
            <a:ext cx="17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Палетка</a:t>
            </a:r>
            <a:endParaRPr lang="ru-RU" dirty="0"/>
          </a:p>
        </p:txBody>
      </p:sp>
      <p:cxnSp>
        <p:nvCxnSpPr>
          <p:cNvPr id="40" name="Прямая со стрелкой 39"/>
          <p:cNvCxnSpPr/>
          <p:nvPr/>
        </p:nvCxnSpPr>
        <p:spPr>
          <a:xfrm flipH="1">
            <a:off x="7808686" y="4149739"/>
            <a:ext cx="1355776" cy="174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73321" y="4699875"/>
            <a:ext cx="18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Стеклянный контейнер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42" idx="1"/>
            <a:endCxn id="7" idx="0"/>
          </p:cNvCxnSpPr>
          <p:nvPr/>
        </p:nvCxnSpPr>
        <p:spPr>
          <a:xfrm flipH="1">
            <a:off x="8967191" y="5023041"/>
            <a:ext cx="806130" cy="40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38514" y="3091543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Штатив</a:t>
            </a:r>
            <a:endParaRPr lang="ru-RU" dirty="0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2413327" y="3276209"/>
            <a:ext cx="1802113" cy="27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181</Words>
  <Application>Microsoft Office PowerPoint</Application>
  <PresentationFormat>Широкоэкранный</PresentationFormat>
  <Paragraphs>41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Влияние мидий на жизнедеятельность и  двигательные способности литоральных брюхоногих моллюсков</vt:lpstr>
      <vt:lpstr>Актуальность</vt:lpstr>
      <vt:lpstr>Сбор материала</vt:lpstr>
      <vt:lpstr>Сбор материала</vt:lpstr>
      <vt:lpstr>Изучаемые нами виды</vt:lpstr>
      <vt:lpstr>Постановка эксперимента №1</vt:lpstr>
      <vt:lpstr>Результаты №1</vt:lpstr>
      <vt:lpstr>Презентация PowerPoint</vt:lpstr>
      <vt:lpstr>Постановка эксперимента №2</vt:lpstr>
      <vt:lpstr>Результаты №2</vt:lpstr>
      <vt:lpstr>Итоги второго эксперимента</vt:lpstr>
      <vt:lpstr>Вывод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мидий на жизнедеятельность и  двигательные способности литоральных брюхоногих моллюсков</dc:title>
  <dc:creator>User</dc:creator>
  <cp:lastModifiedBy>User</cp:lastModifiedBy>
  <cp:revision>19</cp:revision>
  <dcterms:created xsi:type="dcterms:W3CDTF">2024-03-15T12:09:03Z</dcterms:created>
  <dcterms:modified xsi:type="dcterms:W3CDTF">2024-03-19T15:29:54Z</dcterms:modified>
</cp:coreProperties>
</file>